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61067-71E6-4924-9A9E-473B70A76DBD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63C6-C534-4C07-95DC-D0C91AAC5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1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5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2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0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8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00296A-EB34-4CC2-B304-E649D94153E9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28B079-D281-45C7-B799-9B9A9CCD5D3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904" t="10794" r="47115" b="18732"/>
          <a:stretch/>
        </p:blipFill>
        <p:spPr>
          <a:xfrm>
            <a:off x="170330" y="152400"/>
            <a:ext cx="4061011" cy="5966036"/>
          </a:xfrm>
          <a:prstGeom prst="rect">
            <a:avLst/>
          </a:prstGeom>
        </p:spPr>
      </p:pic>
      <p:sp>
        <p:nvSpPr>
          <p:cNvPr id="4" name="AutoShape 2" descr="https://pro-dachnikov.com/uploads/posts/2021-11/1637977345_105-pro-dachnikov-com-p-klyon-ostrolistnii-foto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17" y="160338"/>
            <a:ext cx="4049348" cy="2698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700" y="3037211"/>
            <a:ext cx="4108300" cy="3081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262" r="9882" b="5042"/>
          <a:stretch/>
        </p:blipFill>
        <p:spPr>
          <a:xfrm>
            <a:off x="4246096" y="160338"/>
            <a:ext cx="3738283" cy="59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15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Ретро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2022-06-03T07:51:58Z</dcterms:created>
  <dcterms:modified xsi:type="dcterms:W3CDTF">2024-03-06T16:44:32Z</dcterms:modified>
</cp:coreProperties>
</file>